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58" r:id="rId4"/>
    <p:sldId id="259" r:id="rId5"/>
    <p:sldId id="260" r:id="rId6"/>
    <p:sldId id="268" r:id="rId7"/>
    <p:sldId id="257" r:id="rId8"/>
    <p:sldId id="266" r:id="rId9"/>
    <p:sldId id="267" r:id="rId10"/>
    <p:sldId id="263" r:id="rId11"/>
    <p:sldId id="269" r:id="rId12"/>
    <p:sldId id="270" r:id="rId13"/>
    <p:sldId id="271" r:id="rId14"/>
    <p:sldId id="273" r:id="rId15"/>
    <p:sldId id="272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6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88819B-7DED-C644-8888-B7DE107553EB}" type="datetimeFigureOut">
              <a:rPr lang="es-ES" smtClean="0"/>
              <a:t>10/4/19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C1FF6-240E-6541-B23F-C56F5224765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650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FC1FF6-240E-6541-B23F-C56F52247652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3497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859AE0-6E14-3349-B079-D98316FFF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D4A862-3717-4C4A-A302-A4EF47AE1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6F38D1-282C-494E-9BE8-896D81A3A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36B2D4-B668-5449-83CC-56D470FF6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777E444-0D08-D447-9B82-2181422B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4599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CE06D-2597-554B-B882-5BA17AC18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3994FE6-89CF-B24F-8F51-019F47AB4B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3AACB3-64C0-7348-B4E7-E416F315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324F56-D7AA-C54E-AB2A-FB977FC3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2C568E-CB70-CA4A-B153-BBCAAB88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0871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09BE8E5-C8F4-334E-97D0-F54EA340CD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BAAF8BB-54E4-8C4C-82E3-6D085D84E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3A5445-FBF3-A041-B0E4-E7AE46031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FC7BA3-FDFE-DC40-991F-E00DDCC3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873B93-663E-844C-919B-87B153DD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2122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7D756-218B-CB44-91F4-E195108E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0E6044-90C1-8040-8CD5-84229B91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C060D8-BA8B-3348-816F-9F1841046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D543E8-39C0-7746-A635-62A3FB537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EDAE15-5A28-6D47-9E52-8F7D00220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6609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BAFE5-49BE-4C49-A315-BE0DEB09B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13E5B2-15B1-C54C-9668-05EDCCD6C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203301-E8A5-6349-9241-95EBCA652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49A3AB-8E4D-6748-BB75-2F7B26750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023307-8409-F547-A83E-B07754E98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099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784541-88DD-BB46-8C04-831805D1F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3AD83C-66E1-9347-8CB7-C8CB65EAF9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1E5AF6-A372-3947-B605-46C80DA96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91CB81-FEAB-5C4F-ACC3-1612323F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F09FED-55B9-4545-A5AA-5142CBF6F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F90EBC-EE36-0340-87E5-A1B4756EA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72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5AE29-A538-1B48-8C52-C8D4E3BBF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B7FA7C-3B8B-7945-AD9C-B8C781814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8381DF-9286-C849-AC4E-4320C74827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1C46BC-4F31-D646-B645-E71A048FE3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9BE0D3-E87B-8240-A12A-D2E117232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4467B6A-7C0D-7541-AC3A-CEA26412D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BCE65B-9FA9-5544-A0FC-7889C5ED8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34B9BED-78B2-5A42-B2DB-AB8C6607A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778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D5584B-2BE6-A446-8CA7-0AA0A395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57FB5A8-A7A9-A842-9708-5F5534756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DD91B1-6EF1-6645-AC70-F69A426D3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BAFBBA7-9DEA-D348-BE02-427755D7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2680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BCABDC0-359D-F84F-9E2E-4549697F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F454F16-7579-F74D-9216-9A1BE8094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D311340-BF78-B043-BE54-4B3BE427B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462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B74630-D4E6-AE48-A2B3-6F463B94D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84FA36-7795-7C4A-8CC3-11FAABA05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4D4A411-D5C1-1741-8B3E-11B5A4A287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B44DE1-2F84-AE41-90FF-BE380A5B5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060882-3721-A24B-9F60-685F52D4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80B724-B124-CE44-BCF6-73B43F3AF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306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66782-10C7-F64A-ADA1-D1F53228E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3CF4E94-DF03-BD44-AEBD-FDDAA7D657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4EA471-263C-2444-A507-1F433F7CB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3177123-CC2D-6A49-BDD4-6765A21D0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B6AB88-AE1D-7C46-B604-C2A32EC2E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136DCC-D073-8F47-8383-B5A264D1C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27899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E684DD-BB91-F948-A432-88AE4383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3D2FD5-1BB4-714C-ADE3-1CBD9693D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B5A137-79CE-E04C-990A-9B9C9E6F09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9A9F5-9A3F-A14E-BD14-F14AB98EA54A}" type="datetimeFigureOut">
              <a:rPr kumimoji="1" lang="zh-CN" altLang="en-US" smtClean="0"/>
              <a:t>2019/4/10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F7D5B1-3458-E54D-8FD7-9A8AA25ACD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577A1E-F893-AC4A-97DD-6AFE62420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623D2-B9B0-4541-88F3-CBB604C9634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29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eately.com/ap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C709F2-33F7-594A-AF1E-F477CF207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6228" y="1439043"/>
            <a:ext cx="9805059" cy="38718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br>
              <a:rPr lang="es-ES" sz="67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s-ES" sz="67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br>
              <a:rPr lang="es-E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s-ES" sz="4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https://creately.com/app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Andrea\Desktop\carrera\5ºCURSO\2º Cuatrimestre\TFG\A_ANDREA\2 - Experimento\Herramientas\CREATELY\creately-logo-white-background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5" t="25876" r="15979" b="22460"/>
          <a:stretch/>
        </p:blipFill>
        <p:spPr bwMode="auto">
          <a:xfrm>
            <a:off x="1988508" y="780836"/>
            <a:ext cx="8202232" cy="345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482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8">
            <a:extLst>
              <a:ext uri="{FF2B5EF4-FFF2-40B4-BE49-F238E27FC236}">
                <a16:creationId xmlns:a16="http://schemas.microsoft.com/office/drawing/2014/main" id="{8D1579D0-5F3F-C64B-B3E9-E07E53585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069" y="489796"/>
            <a:ext cx="8916391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br>
              <a:rPr kumimoji="1" lang="en-US" altLang="zh-CN" sz="2700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endParaRPr kumimoji="1" lang="es-ES" sz="2700" dirty="0"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60" t="9888" b="63445"/>
          <a:stretch/>
        </p:blipFill>
        <p:spPr bwMode="auto">
          <a:xfrm>
            <a:off x="193641" y="2270584"/>
            <a:ext cx="5696964" cy="379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8BFF3BF-7196-2E47-BBFA-D03F2D58BA5A}"/>
              </a:ext>
            </a:extLst>
          </p:cNvPr>
          <p:cNvSpPr txBox="1">
            <a:spLocks/>
          </p:cNvSpPr>
          <p:nvPr/>
        </p:nvSpPr>
        <p:spPr>
          <a:xfrm>
            <a:off x="979831" y="297175"/>
            <a:ext cx="9171036" cy="14083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Exportar        Exportar como imagen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PNG </a:t>
            </a:r>
            <a:r>
              <a:rPr kumimoji="1"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kumimoji="1"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Alta resolución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76" t="14601" r="26264" b="29138"/>
          <a:stretch/>
        </p:blipFill>
        <p:spPr bwMode="auto">
          <a:xfrm>
            <a:off x="6099426" y="2223963"/>
            <a:ext cx="5969286" cy="3858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1 Rectángulo redondeado"/>
          <p:cNvSpPr/>
          <p:nvPr/>
        </p:nvSpPr>
        <p:spPr>
          <a:xfrm>
            <a:off x="503437" y="4685017"/>
            <a:ext cx="3739793" cy="54453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Flecha derecha"/>
          <p:cNvSpPr/>
          <p:nvPr/>
        </p:nvSpPr>
        <p:spPr>
          <a:xfrm rot="10800000">
            <a:off x="9202695" y="4320273"/>
            <a:ext cx="756316" cy="13957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Flecha derecha"/>
          <p:cNvSpPr/>
          <p:nvPr/>
        </p:nvSpPr>
        <p:spPr>
          <a:xfrm rot="10800000">
            <a:off x="6868787" y="4945277"/>
            <a:ext cx="756316" cy="13957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Flecha derecha"/>
          <p:cNvSpPr/>
          <p:nvPr/>
        </p:nvSpPr>
        <p:spPr>
          <a:xfrm>
            <a:off x="3527972" y="508185"/>
            <a:ext cx="643335" cy="28292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0412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1955540" y="1257955"/>
            <a:ext cx="828092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TAREA</a:t>
            </a:r>
          </a:p>
        </p:txBody>
      </p:sp>
      <p:pic>
        <p:nvPicPr>
          <p:cNvPr id="6" name="Picture 2" descr="C:\Users\Andrea\Desktop\carrera\5ºCURSO\2º Cuatrimestre\TFG\A_ANDREA\2 - Experimento\Herramientas\CREATELY\creately-logo-white-background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5" t="25876" r="15979" b="22460"/>
          <a:stretch/>
        </p:blipFill>
        <p:spPr bwMode="auto">
          <a:xfrm>
            <a:off x="3036456" y="2861804"/>
            <a:ext cx="6138350" cy="2583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0305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827584" y="581779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s-E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Grupo de Telegram</a:t>
            </a:r>
            <a:endParaRPr lang="es-E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1547664" y="1651447"/>
            <a:ext cx="82809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Integrantes:  </a:t>
            </a:r>
            <a:endParaRPr lang="es-E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1547664" y="2573504"/>
            <a:ext cx="242726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s-E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Rancyy</a:t>
            </a:r>
            <a:endParaRPr lang="es-E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8 Más"/>
          <p:cNvSpPr/>
          <p:nvPr/>
        </p:nvSpPr>
        <p:spPr>
          <a:xfrm>
            <a:off x="4727896" y="2958225"/>
            <a:ext cx="914400" cy="914400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Picture 2" descr="C:\Users\Andrea\Desktop\carrera\5ºCURSO\2º Cuatrimestre\TFG\A_ANDREA\2 - Experimento\Herramientas\SOCIO\grupo-jovenes-avatares-vector-ilustracion-diseno_24877-2157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4" t="24565" r="75774" b="44660"/>
          <a:stretch/>
        </p:blipFill>
        <p:spPr bwMode="auto">
          <a:xfrm>
            <a:off x="7482782" y="2217147"/>
            <a:ext cx="1152127" cy="1194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5" descr="C:\Users\Andrea\Desktop\carrera\5ºCURSO\2º Cuatrimestre\TFG\A_ANDREA\2 - Experimento\Herramientas\SOCIO\grupo-jovenes-avatares-vector-ilustracion-diseno_24877-2157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3" t="25432" r="51883" b="44314"/>
          <a:stretch/>
        </p:blipFill>
        <p:spPr bwMode="auto">
          <a:xfrm>
            <a:off x="7471263" y="3644841"/>
            <a:ext cx="1102183" cy="1094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7" descr="C:\Users\Andrea\Desktop\carrera\5ºCURSO\2º Cuatrimestre\TFG\A_ANDREA\2 - Experimento\Herramientas\SOCIO\grupo-jovenes-avatares-vector-ilustracion-diseno_24877-21574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68" t="26497" r="2345" b="43811"/>
          <a:stretch/>
        </p:blipFill>
        <p:spPr bwMode="auto">
          <a:xfrm>
            <a:off x="6084168" y="3069508"/>
            <a:ext cx="1232077" cy="1108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12 CuadroTexto"/>
          <p:cNvSpPr txBox="1"/>
          <p:nvPr/>
        </p:nvSpPr>
        <p:spPr>
          <a:xfrm>
            <a:off x="827584" y="4501876"/>
            <a:ext cx="1085471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s-E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Nombre:EQUIPOX_ECUADOR_CREATELY</a:t>
            </a:r>
            <a:endParaRPr lang="es-E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s-E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166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827584" y="581779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s-ES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Creately</a:t>
            </a:r>
            <a:endParaRPr lang="es-E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352457" y="1371590"/>
            <a:ext cx="867512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Iniciar sesión</a:t>
            </a:r>
          </a:p>
          <a:p>
            <a:pPr algn="just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	 Contraseña:</a:t>
            </a:r>
            <a:r>
              <a:rPr lang="es-E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Creately123!</a:t>
            </a:r>
            <a:endParaRPr lang="es-E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1470313" y="2843359"/>
            <a:ext cx="811547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Nuevo documento</a:t>
            </a:r>
          </a:p>
          <a:p>
            <a:pPr algn="just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Class Diagrams(UML)</a:t>
            </a:r>
          </a:p>
          <a:p>
            <a:pPr algn="just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Diagrama en blanco</a:t>
            </a:r>
          </a:p>
          <a:p>
            <a:pPr algn="just"/>
            <a:r>
              <a:rPr lang="es-E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Nombre: </a:t>
            </a:r>
            <a:r>
              <a:rPr lang="es-E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EQUIPOX</a:t>
            </a:r>
            <a:endParaRPr lang="es-E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ES" sz="4000" dirty="0"/>
          </a:p>
        </p:txBody>
      </p:sp>
      <p:sp>
        <p:nvSpPr>
          <p:cNvPr id="7" name="6 CuadroTexto"/>
          <p:cNvSpPr txBox="1"/>
          <p:nvPr/>
        </p:nvSpPr>
        <p:spPr>
          <a:xfrm>
            <a:off x="1428134" y="5661072"/>
            <a:ext cx="88370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Compartir        Invitar colaboradores</a:t>
            </a:r>
          </a:p>
        </p:txBody>
      </p:sp>
      <p:sp>
        <p:nvSpPr>
          <p:cNvPr id="10" name="9 Flecha derecha"/>
          <p:cNvSpPr/>
          <p:nvPr/>
        </p:nvSpPr>
        <p:spPr>
          <a:xfrm>
            <a:off x="4647623" y="5849389"/>
            <a:ext cx="378158" cy="44867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7687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827584" y="1126301"/>
            <a:ext cx="82809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s-E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se puede hablar, solo por Telegram</a:t>
            </a:r>
            <a:endParaRPr lang="es-E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825874" y="4196517"/>
            <a:ext cx="82809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s-E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minutos</a:t>
            </a:r>
            <a:endParaRPr lang="es-E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5932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996595" y="688366"/>
            <a:ext cx="39041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IMPORTANTE: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953789" y="2125016"/>
            <a:ext cx="107073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Exportar diagrama como imagen PNG, alta resolución.</a:t>
            </a:r>
          </a:p>
        </p:txBody>
      </p:sp>
      <p:sp>
        <p:nvSpPr>
          <p:cNvPr id="4" name="3 CuadroTexto"/>
          <p:cNvSpPr txBox="1"/>
          <p:nvPr/>
        </p:nvSpPr>
        <p:spPr>
          <a:xfrm>
            <a:off x="952079" y="3705502"/>
            <a:ext cx="107073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Enviar a </a:t>
            </a:r>
            <a:r>
              <a:rPr lang="es-ES" altLang="zh-CN" sz="40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Rancy.ren@gmail.com</a:t>
            </a:r>
            <a:endParaRPr lang="es-ES" sz="40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Asunto </a:t>
            </a:r>
            <a:r>
              <a:rPr lang="es-E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EQUIPOX_ECUADOR</a:t>
            </a:r>
            <a:endParaRPr lang="es-E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25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1087994" y="560213"/>
            <a:ext cx="618913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s-E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kumimoji="1" lang="zh-CN" altLang="es-E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s-ES" altLang="zh-C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Iniciar sesión</a:t>
            </a:r>
            <a:endParaRPr kumimoji="1" lang="es-E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70" t="21632" r="31236" b="17154"/>
          <a:stretch/>
        </p:blipFill>
        <p:spPr bwMode="auto">
          <a:xfrm>
            <a:off x="3359657" y="1483543"/>
            <a:ext cx="5459662" cy="5081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67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DC630-E1AB-CF4A-BE31-CFD6AB9A1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1712" y="365125"/>
            <a:ext cx="7542088" cy="1325563"/>
          </a:xfrm>
        </p:spPr>
        <p:txBody>
          <a:bodyPr/>
          <a:lstStyle/>
          <a:p>
            <a:br>
              <a:rPr lang="es-ES" dirty="0"/>
            </a:br>
            <a:endParaRPr lang="es-E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87DCDC-EFDC-CE44-AB86-F72EC9C79F46}"/>
              </a:ext>
            </a:extLst>
          </p:cNvPr>
          <p:cNvSpPr/>
          <p:nvPr/>
        </p:nvSpPr>
        <p:spPr>
          <a:xfrm>
            <a:off x="1038468" y="510361"/>
            <a:ext cx="90054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s-E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Seleccionar</a:t>
            </a:r>
            <a:endParaRPr kumimoji="1" lang="es-ES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871" y="502784"/>
            <a:ext cx="3439584" cy="841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1757648" y="1275189"/>
            <a:ext cx="9760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s-E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Elegir </a:t>
            </a:r>
            <a:r>
              <a:rPr kumimoji="1" lang="es-E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Diagrams (UML)</a:t>
            </a:r>
            <a:endParaRPr lang="es-E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64" t="13463" r="31489" b="29031"/>
          <a:stretch/>
        </p:blipFill>
        <p:spPr bwMode="auto">
          <a:xfrm>
            <a:off x="3432735" y="2179317"/>
            <a:ext cx="5298753" cy="4601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2605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15E24-793C-2743-8D4B-615BAFDB7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658" y="666923"/>
            <a:ext cx="9905010" cy="5421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s-E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kumimoji="1" lang="es-E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Diagrama en blanco</a:t>
            </a:r>
            <a:endParaRPr kumimoji="1" lang="es-E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27" t="14683" r="28455" b="38922"/>
          <a:stretch/>
        </p:blipFill>
        <p:spPr bwMode="auto">
          <a:xfrm>
            <a:off x="2126026" y="1538579"/>
            <a:ext cx="7919178" cy="5088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Flecha derecha"/>
          <p:cNvSpPr/>
          <p:nvPr/>
        </p:nvSpPr>
        <p:spPr>
          <a:xfrm rot="1647433">
            <a:off x="1362743" y="3966863"/>
            <a:ext cx="1360718" cy="558288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9552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5D570-FF33-9743-A63D-725B5E44A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479" y="2020681"/>
            <a:ext cx="5721930" cy="927976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es-ES" altLang="zh-C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Nombre </a:t>
            </a:r>
            <a:r>
              <a:rPr kumimoji="1" lang="es-ES" altLang="zh-C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GRUPOX 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es-ES" altLang="zh-C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kumimoji="1" lang="es-ES" altLang="zh-CN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Compartir con la                	 comunidad</a:t>
            </a:r>
            <a:endParaRPr kumimoji="1" lang="es-E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endParaRPr kumimoji="1" lang="es-ES" altLang="zh-C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utoShape 2" descr="Resultado de imagen de chec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1026" name="Picture 2" descr="C:\Users\Andrea\Desktop\carrera\5ºCURSO\2º Cuatrimestre\TFG\A_ANDREA\2 - Experimento\Herramientas\CREATELY\6e633a235ea0d523078e667b9f84f15b-blue-check-mark-by-vexel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00" y="2942132"/>
            <a:ext cx="989012" cy="989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1" t="12285" r="33809" b="7716"/>
          <a:stretch/>
        </p:blipFill>
        <p:spPr bwMode="auto">
          <a:xfrm>
            <a:off x="6849459" y="160338"/>
            <a:ext cx="5025846" cy="6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6 Flecha derecha"/>
          <p:cNvSpPr/>
          <p:nvPr/>
        </p:nvSpPr>
        <p:spPr>
          <a:xfrm>
            <a:off x="6185264" y="4215587"/>
            <a:ext cx="756316" cy="27914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Flecha derecha"/>
          <p:cNvSpPr/>
          <p:nvPr/>
        </p:nvSpPr>
        <p:spPr>
          <a:xfrm>
            <a:off x="7210905" y="5744692"/>
            <a:ext cx="756316" cy="27914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1130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54" t="10337" r="-168" b="23673"/>
          <a:stretch/>
        </p:blipFill>
        <p:spPr bwMode="auto">
          <a:xfrm>
            <a:off x="359599" y="151694"/>
            <a:ext cx="5435026" cy="6547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8BFF3BF-7196-2E47-BBFA-D03F2D58BA5A}"/>
              </a:ext>
            </a:extLst>
          </p:cNvPr>
          <p:cNvSpPr txBox="1">
            <a:spLocks/>
          </p:cNvSpPr>
          <p:nvPr/>
        </p:nvSpPr>
        <p:spPr>
          <a:xfrm>
            <a:off x="6209367" y="2529624"/>
            <a:ext cx="6088792" cy="1798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Compartir el diagrama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Invitar a colaboradores</a:t>
            </a:r>
          </a:p>
        </p:txBody>
      </p:sp>
      <p:cxnSp>
        <p:nvCxnSpPr>
          <p:cNvPr id="15" name="14 Conector recto de flecha"/>
          <p:cNvCxnSpPr/>
          <p:nvPr/>
        </p:nvCxnSpPr>
        <p:spPr>
          <a:xfrm flipV="1">
            <a:off x="1746607" y="657547"/>
            <a:ext cx="1330505" cy="1315091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 de flecha"/>
          <p:cNvCxnSpPr/>
          <p:nvPr/>
        </p:nvCxnSpPr>
        <p:spPr>
          <a:xfrm>
            <a:off x="1746607" y="1972638"/>
            <a:ext cx="1330505" cy="863029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928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8BFF3BF-7196-2E47-BBFA-D03F2D58B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9557" y="317724"/>
            <a:ext cx="10211790" cy="1356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Creación del diagrama de clases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8" b="6367"/>
          <a:stretch/>
        </p:blipFill>
        <p:spPr bwMode="auto">
          <a:xfrm>
            <a:off x="431508" y="1141260"/>
            <a:ext cx="11342670" cy="5362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6 Flecha derecha"/>
          <p:cNvSpPr/>
          <p:nvPr/>
        </p:nvSpPr>
        <p:spPr>
          <a:xfrm rot="8429739">
            <a:off x="2116696" y="3249812"/>
            <a:ext cx="756316" cy="27914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Flecha derecha"/>
          <p:cNvSpPr/>
          <p:nvPr/>
        </p:nvSpPr>
        <p:spPr>
          <a:xfrm rot="8429739">
            <a:off x="9265798" y="2065501"/>
            <a:ext cx="756316" cy="27914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8987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FF3BF-7196-2E47-BBFA-D03F2D58BA5A}"/>
              </a:ext>
            </a:extLst>
          </p:cNvPr>
          <p:cNvSpPr txBox="1">
            <a:spLocks/>
          </p:cNvSpPr>
          <p:nvPr/>
        </p:nvSpPr>
        <p:spPr>
          <a:xfrm>
            <a:off x="969557" y="317724"/>
            <a:ext cx="10211790" cy="135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Menú de una clase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s-E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21" t="32569" r="22000" b="62406"/>
          <a:stretch/>
        </p:blipFill>
        <p:spPr bwMode="auto">
          <a:xfrm>
            <a:off x="2282673" y="1091360"/>
            <a:ext cx="7621613" cy="1610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1" t="31461" r="27585" b="26891"/>
          <a:stretch/>
        </p:blipFill>
        <p:spPr bwMode="auto">
          <a:xfrm>
            <a:off x="909356" y="3059135"/>
            <a:ext cx="4297590" cy="3649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07" t="33558" r="28801" b="32281"/>
          <a:stretch/>
        </p:blipFill>
        <p:spPr bwMode="auto">
          <a:xfrm>
            <a:off x="6890815" y="2915133"/>
            <a:ext cx="4274620" cy="3701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7 Conector curvado"/>
          <p:cNvCxnSpPr/>
          <p:nvPr/>
        </p:nvCxnSpPr>
        <p:spPr>
          <a:xfrm>
            <a:off x="4798031" y="2465798"/>
            <a:ext cx="2092784" cy="1243173"/>
          </a:xfrm>
          <a:prstGeom prst="curvedConnector3">
            <a:avLst>
              <a:gd name="adj1" fmla="val 50491"/>
            </a:avLst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curvado"/>
          <p:cNvCxnSpPr/>
          <p:nvPr/>
        </p:nvCxnSpPr>
        <p:spPr>
          <a:xfrm rot="5400000">
            <a:off x="2771755" y="2639176"/>
            <a:ext cx="839917" cy="12700"/>
          </a:xfrm>
          <a:prstGeom prst="curvedConnector3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254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92" t="26332" r="4357" b="68589"/>
          <a:stretch/>
        </p:blipFill>
        <p:spPr bwMode="auto">
          <a:xfrm>
            <a:off x="1849010" y="1315095"/>
            <a:ext cx="9806700" cy="1253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BFF3BF-7196-2E47-BBFA-D03F2D58BA5A}"/>
              </a:ext>
            </a:extLst>
          </p:cNvPr>
          <p:cNvSpPr txBox="1">
            <a:spLocks/>
          </p:cNvSpPr>
          <p:nvPr/>
        </p:nvSpPr>
        <p:spPr>
          <a:xfrm>
            <a:off x="969557" y="317724"/>
            <a:ext cx="10211790" cy="13569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s-E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Menú de una conexión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s-E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7" t="25931" r="36361" b="59724"/>
          <a:stretch/>
        </p:blipFill>
        <p:spPr bwMode="auto">
          <a:xfrm>
            <a:off x="7521165" y="2516685"/>
            <a:ext cx="4059501" cy="3627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15" t="33259" r="53140" b="50000"/>
          <a:stretch/>
        </p:blipFill>
        <p:spPr bwMode="auto">
          <a:xfrm>
            <a:off x="1838592" y="2526959"/>
            <a:ext cx="1608208" cy="3062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7362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{C1647774-9D71-4B43-B109-91C658902846}tf16401369</Template>
  <TotalTime>1767</TotalTime>
  <Words>134</Words>
  <Application>Microsoft Macintosh PowerPoint</Application>
  <PresentationFormat>Widescreen</PresentationFormat>
  <Paragraphs>37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等线</vt:lpstr>
      <vt:lpstr>等线 Light</vt:lpstr>
      <vt:lpstr>Arial</vt:lpstr>
      <vt:lpstr>Calibri</vt:lpstr>
      <vt:lpstr>Times New Roman</vt:lpstr>
      <vt:lpstr>Office 主题​​</vt:lpstr>
      <vt:lpstr>   https://creately.com/app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Rancy</dc:creator>
  <cp:lastModifiedBy>Rancy</cp:lastModifiedBy>
  <cp:revision>50</cp:revision>
  <dcterms:created xsi:type="dcterms:W3CDTF">2019-04-06T12:11:28Z</dcterms:created>
  <dcterms:modified xsi:type="dcterms:W3CDTF">2019-04-10T11:44:23Z</dcterms:modified>
</cp:coreProperties>
</file>

<file path=docProps/thumbnail.jpeg>
</file>